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4CADFC3-7F26-4620-BC4C-FF998987D760}">
          <p14:sldIdLst>
            <p14:sldId id="256"/>
            <p14:sldId id="257"/>
            <p14:sldId id="259"/>
            <p14:sldId id="258"/>
            <p14:sldId id="260"/>
            <p14:sldId id="261"/>
          </p14:sldIdLst>
        </p14:section>
        <p14:section name="Untitled Section" id="{92309FF0-5305-4EAF-8645-4635391C84ED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jpe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454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382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729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029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0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445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05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80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952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8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881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0C871-DC1A-4613-BFFD-AC90554988C5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65E1C-828A-4B2F-B2E8-19016BE2C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325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402" y="1857529"/>
            <a:ext cx="4210665" cy="25598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8693" y="4426575"/>
            <a:ext cx="2612922" cy="2470635"/>
          </a:xfrm>
        </p:spPr>
        <p:txBody>
          <a:bodyPr>
            <a:normAutofit fontScale="90000"/>
          </a:bodyPr>
          <a:lstStyle/>
          <a:p>
            <a: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  <a:t/>
            </a:r>
            <a:b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</a:br>
            <a:r>
              <a:rPr lang="en-US" sz="2400" dirty="0">
                <a:solidFill>
                  <a:srgbClr val="7030A0"/>
                </a:solidFill>
                <a:latin typeface="Comic Sans MS" panose="030F0702030302020204" pitchFamily="66" charset="0"/>
              </a:rPr>
              <a:t/>
            </a:r>
            <a:br>
              <a:rPr lang="en-US" sz="2400" dirty="0">
                <a:solidFill>
                  <a:srgbClr val="7030A0"/>
                </a:solidFill>
                <a:latin typeface="Comic Sans MS" panose="030F0702030302020204" pitchFamily="66" charset="0"/>
              </a:rPr>
            </a:br>
            <a: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  <a:t/>
            </a:r>
            <a:b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</a:br>
            <a:r>
              <a:rPr lang="en-US" sz="2400" dirty="0" err="1" smtClean="0">
                <a:solidFill>
                  <a:srgbClr val="7030A0"/>
                </a:solidFill>
                <a:latin typeface="Comic Sans MS" panose="030F0702030302020204" pitchFamily="66" charset="0"/>
              </a:rPr>
              <a:t>Akib</a:t>
            </a:r>
            <a: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  <a:t/>
            </a:r>
            <a:b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</a:br>
            <a:r>
              <a:rPr lang="en-US" sz="2400" dirty="0" err="1" smtClean="0">
                <a:solidFill>
                  <a:srgbClr val="7030A0"/>
                </a:solidFill>
                <a:latin typeface="Comic Sans MS" panose="030F0702030302020204" pitchFamily="66" charset="0"/>
              </a:rPr>
              <a:t>Akhileshwar</a:t>
            </a:r>
            <a: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  <a:t/>
            </a:r>
            <a:b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</a:br>
            <a:r>
              <a:rPr lang="en-US" sz="2400" dirty="0" err="1">
                <a:solidFill>
                  <a:srgbClr val="7030A0"/>
                </a:solidFill>
                <a:latin typeface="Comic Sans MS" panose="030F0702030302020204" pitchFamily="66" charset="0"/>
              </a:rPr>
              <a:t>Mayank</a:t>
            </a:r>
            <a: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  <a:t/>
            </a:r>
            <a:b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</a:br>
            <a:r>
              <a:rPr lang="en-US" sz="2400" dirty="0" err="1" smtClean="0">
                <a:solidFill>
                  <a:srgbClr val="7030A0"/>
                </a:solidFill>
                <a:latin typeface="Comic Sans MS" panose="030F0702030302020204" pitchFamily="66" charset="0"/>
              </a:rPr>
              <a:t>Nithin</a:t>
            </a:r>
            <a: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  <a:t/>
            </a:r>
            <a:b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</a:br>
            <a:r>
              <a:rPr lang="en-US" sz="2400" dirty="0" smtClean="0">
                <a:solidFill>
                  <a:srgbClr val="7030A0"/>
                </a:solidFill>
                <a:latin typeface="Comic Sans MS" panose="030F0702030302020204" pitchFamily="66" charset="0"/>
              </a:rPr>
              <a:t>Ramesh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067" y="4959425"/>
            <a:ext cx="3067050" cy="1600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366" y="4959425"/>
            <a:ext cx="2754562" cy="140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38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started ?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366" y="2163557"/>
            <a:ext cx="2457143" cy="34126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072" y="1002430"/>
            <a:ext cx="3420090" cy="2658189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324571" y="2004563"/>
            <a:ext cx="2075528" cy="643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Its Story time…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7057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7035" y="2252966"/>
            <a:ext cx="2286000" cy="1981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2754" y="2438703"/>
            <a:ext cx="1838325" cy="16097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3015" y="2040840"/>
            <a:ext cx="2380816" cy="21399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60" y="2315034"/>
            <a:ext cx="1945015" cy="181766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383" y="4499254"/>
            <a:ext cx="1562100" cy="20859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996" y="619157"/>
            <a:ext cx="1897359" cy="1421683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503279" y="159847"/>
            <a:ext cx="10515600" cy="1325563"/>
          </a:xfrm>
        </p:spPr>
        <p:txBody>
          <a:bodyPr/>
          <a:lstStyle/>
          <a:p>
            <a:r>
              <a:rPr lang="en-US" dirty="0" smtClean="0"/>
              <a:t>The Problem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991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Solution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543" y="1471899"/>
            <a:ext cx="2548554" cy="4714824"/>
          </a:xfrm>
          <a:prstGeom prst="rect">
            <a:avLst/>
          </a:prstGeom>
        </p:spPr>
      </p:pic>
      <p:pic>
        <p:nvPicPr>
          <p:cNvPr id="5" name="ParkI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70373" y="1027906"/>
            <a:ext cx="3013453" cy="535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49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Make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790" y="1027906"/>
            <a:ext cx="3173010" cy="476818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919748" y="1464059"/>
            <a:ext cx="5572432" cy="4356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Park-IT in the Future</a:t>
            </a:r>
          </a:p>
        </p:txBody>
      </p:sp>
    </p:spTree>
    <p:extLst>
      <p:ext uri="{BB962C8B-B14F-4D97-AF65-F5344CB8AC3E}">
        <p14:creationId xmlns:p14="http://schemas.microsoft.com/office/powerpoint/2010/main" val="409684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137" y="1376362"/>
            <a:ext cx="8467725" cy="410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89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19</Words>
  <Application>Microsoft Office PowerPoint</Application>
  <PresentationFormat>Widescreen</PresentationFormat>
  <Paragraphs>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Comic Sans MS</vt:lpstr>
      <vt:lpstr>Office Theme</vt:lpstr>
      <vt:lpstr>   Akib Akhileshwar Mayank Nithin Ramesh  </vt:lpstr>
      <vt:lpstr>How It started ? </vt:lpstr>
      <vt:lpstr>The Problem </vt:lpstr>
      <vt:lpstr>The Solution </vt:lpstr>
      <vt:lpstr>Let’s Make It</vt:lpstr>
      <vt:lpstr>PowerPoint Presentation</vt:lpstr>
    </vt:vector>
  </TitlesOfParts>
  <Company>Wipro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Ramesh N (Digital)</dc:creator>
  <cp:lastModifiedBy>Ramesh N (Digital)</cp:lastModifiedBy>
  <cp:revision>8</cp:revision>
  <dcterms:created xsi:type="dcterms:W3CDTF">2018-03-07T13:40:48Z</dcterms:created>
  <dcterms:modified xsi:type="dcterms:W3CDTF">2018-03-07T15:14:45Z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3599e32-523d-45cf-80c8-50d522cc3338_Enabled">
    <vt:lpwstr>True</vt:lpwstr>
  </property>
  <property fmtid="{D5CDD505-2E9C-101B-9397-08002B2CF9AE}" pid="3" name="MSIP_Label_a3599e32-523d-45cf-80c8-50d522cc3338_SiteId">
    <vt:lpwstr>258ac4e4-146a-411e-9dc8-79a9e12fd6da</vt:lpwstr>
  </property>
  <property fmtid="{D5CDD505-2E9C-101B-9397-08002B2CF9AE}" pid="4" name="MSIP_Label_a3599e32-523d-45cf-80c8-50d522cc3338_Ref">
    <vt:lpwstr>https://api.informationprotection.azure.com/api/258ac4e4-146a-411e-9dc8-79a9e12fd6da</vt:lpwstr>
  </property>
  <property fmtid="{D5CDD505-2E9C-101B-9397-08002B2CF9AE}" pid="5" name="MSIP_Label_a3599e32-523d-45cf-80c8-50d522cc3338_Owner">
    <vt:lpwstr>RA353444@wipro.com</vt:lpwstr>
  </property>
  <property fmtid="{D5CDD505-2E9C-101B-9397-08002B2CF9AE}" pid="6" name="MSIP_Label_a3599e32-523d-45cf-80c8-50d522cc3338_SetDate">
    <vt:lpwstr>2018-03-07T20:44:33.0373291+05:30</vt:lpwstr>
  </property>
  <property fmtid="{D5CDD505-2E9C-101B-9397-08002B2CF9AE}" pid="7" name="MSIP_Label_a3599e32-523d-45cf-80c8-50d522cc3338_Name">
    <vt:lpwstr>Public</vt:lpwstr>
  </property>
  <property fmtid="{D5CDD505-2E9C-101B-9397-08002B2CF9AE}" pid="8" name="MSIP_Label_a3599e32-523d-45cf-80c8-50d522cc3338_Application">
    <vt:lpwstr>Microsoft Azure Information Protection</vt:lpwstr>
  </property>
  <property fmtid="{D5CDD505-2E9C-101B-9397-08002B2CF9AE}" pid="9" name="MSIP_Label_a3599e32-523d-45cf-80c8-50d522cc3338_Extended_MSFT_Method">
    <vt:lpwstr>Manual</vt:lpwstr>
  </property>
  <property fmtid="{D5CDD505-2E9C-101B-9397-08002B2CF9AE}" pid="10" name="Sensitivity">
    <vt:lpwstr>Public</vt:lpwstr>
  </property>
</Properties>
</file>

<file path=docProps/thumbnail.jpeg>
</file>